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26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7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64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24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25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83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80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30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69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99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68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1DD8-CB5B-4313-A040-903CE308C0AE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4F7F-6493-4099-A87F-3B0963809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11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7772400" cy="1152128"/>
          </a:xfrm>
        </p:spPr>
        <p:txBody>
          <a:bodyPr>
            <a:normAutofit/>
          </a:bodyPr>
          <a:lstStyle/>
          <a:p>
            <a:r>
              <a:rPr lang="de-DE" sz="3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 Besucherforschung zum inklusiven Angebot in der </a:t>
            </a:r>
            <a:r>
              <a:rPr lang="de-DE" sz="3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Büttnerei</a:t>
            </a:r>
            <a:endParaRPr lang="de-DE" sz="3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76464"/>
          </a:xfrm>
        </p:spPr>
        <p:txBody>
          <a:bodyPr>
            <a:normAutofit fontScale="77500" lnSpcReduction="20000"/>
          </a:bodyPr>
          <a:lstStyle/>
          <a:p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Ergebnisse und Mehrwert</a:t>
            </a:r>
          </a:p>
          <a:p>
            <a:endParaRPr lang="de-DE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Einzelanalyse einer historischen Werkstatt</a:t>
            </a:r>
          </a:p>
          <a:p>
            <a:pPr algn="l"/>
            <a:endParaRPr lang="de-DE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insgesamt 12 ha Museumsgelände mit rund 30 Gebäuden (Hofanlagen / Ensembles und Einzelgebäude unterschiedlicher Größenordnung von der Kirche bis zum Back- und Dörrhäuschen)</a:t>
            </a:r>
            <a:endParaRPr lang="de-DE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Ariane Weidlich</a:t>
            </a:r>
          </a:p>
          <a:p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Fränkisches Freilandmuseum Fladungen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de-DE" sz="1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de-DE" dirty="0">
              <a:solidFill>
                <a:schemeClr val="accent2">
                  <a:lumMod val="7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176464"/>
          </a:xfrm>
        </p:spPr>
        <p:txBody>
          <a:bodyPr>
            <a:normAutofit/>
          </a:bodyPr>
          <a:lstStyle/>
          <a:p>
            <a:r>
              <a:rPr lang="de-DE" sz="3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Ergebnisse in Bezug auf den inklusiven Anspruch</a:t>
            </a:r>
            <a:endParaRPr lang="de-DE" sz="3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Zugänglichkeit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selbstständige Orientierung im Raum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Bedeutung von haptischen Elementen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Inhalte als Basis für Kommunikation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de-DE" sz="200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Audio- 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Mediaguide</a:t>
            </a:r>
            <a:endParaRPr lang="de-DE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Akzeptanz 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technische Affinität und </a:t>
            </a: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Länge der </a:t>
            </a: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Sequenzen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zukünftig </a:t>
            </a: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866527"/>
          </a:xfrm>
        </p:spPr>
        <p:txBody>
          <a:bodyPr>
            <a:normAutofit/>
          </a:bodyPr>
          <a:lstStyle/>
          <a:p>
            <a:r>
              <a:rPr lang="de-DE" sz="3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Mehrwert für besucherorientiertes Arbeiten</a:t>
            </a:r>
            <a:endParaRPr lang="de-DE" sz="3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24036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„Entschleunigung“ / besondere Atmosphäre und Aufenthaltsqualität im Museum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 Sitzgelegenheiten und Schattenplätze im Museumsgelände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und Diskussion über Inklusion als gesellschaftlicher Anspruch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barrierefreie Toilette im Gelände notwendig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Wunsch nach allgemeiner Information über </a:t>
            </a:r>
            <a:r>
              <a:rPr lang="de-DE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Translozierungen</a:t>
            </a:r>
            <a:endParaRPr lang="de-DE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648072"/>
          </a:xfrm>
        </p:spPr>
        <p:txBody>
          <a:bodyPr>
            <a:normAutofit/>
          </a:bodyPr>
          <a:lstStyle/>
          <a:p>
            <a:r>
              <a:rPr lang="de-DE" sz="3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Inklusion als Prozess</a:t>
            </a:r>
            <a:endParaRPr lang="de-DE" sz="3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129614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Angebot Brückenbaustation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Orientierung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Möblierung / Präsentationstisch</a:t>
            </a:r>
          </a:p>
          <a:p>
            <a:endParaRPr lang="de-DE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56992"/>
            <a:ext cx="1979712" cy="296956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93368"/>
            <a:ext cx="3383868" cy="22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72008"/>
          </a:xfrm>
        </p:spPr>
        <p:txBody>
          <a:bodyPr>
            <a:normAutofit fontScale="90000"/>
          </a:bodyPr>
          <a:lstStyle/>
          <a:p>
            <a:endParaRPr lang="de-DE" dirty="0">
              <a:solidFill>
                <a:schemeClr val="accent2">
                  <a:lumMod val="7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892424"/>
            <a:ext cx="7376864" cy="2688704"/>
          </a:xfrm>
        </p:spPr>
        <p:txBody>
          <a:bodyPr>
            <a:normAutofit fontScale="32500" lnSpcReduction="20000"/>
          </a:bodyPr>
          <a:lstStyle/>
          <a:p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9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Vorbereitung: inklusiver Kräutergarten</a:t>
            </a:r>
          </a:p>
          <a:p>
            <a:endParaRPr lang="de-DE" sz="9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8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Fokusgruppen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DE" sz="5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blinde und sehbehinderte Menschen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DE" sz="5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Menschen mit Mobilitätseinschränkung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DE" sz="5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Menschen mit kognitiven Einschränkungen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8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72008"/>
          </a:xfrm>
        </p:spPr>
        <p:txBody>
          <a:bodyPr>
            <a:normAutofit fontScale="90000"/>
          </a:bodyPr>
          <a:lstStyle/>
          <a:p>
            <a:endParaRPr lang="de-DE" dirty="0">
              <a:solidFill>
                <a:schemeClr val="accent2">
                  <a:lumMod val="7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892424"/>
            <a:ext cx="7376864" cy="2688704"/>
          </a:xfrm>
        </p:spPr>
        <p:txBody>
          <a:bodyPr>
            <a:normAutofit fontScale="47500" lnSpcReduction="20000"/>
          </a:bodyPr>
          <a:lstStyle/>
          <a:p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7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Sekundäranalysen als Ergänzung</a:t>
            </a:r>
          </a:p>
          <a:p>
            <a:pPr algn="l"/>
            <a:endParaRPr lang="de-DE" sz="7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5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Besucherbuch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5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Online-Bewertungsportale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5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Kassen- und </a:t>
            </a:r>
            <a:r>
              <a:rPr lang="de-DE" sz="4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Buchungsstatistik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8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8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Bildschirmpräsentation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 Semibold</vt:lpstr>
      <vt:lpstr>Wingdings</vt:lpstr>
      <vt:lpstr>Larissa</vt:lpstr>
      <vt:lpstr>Qualitative Besucherforschung zum inklusiven Angebot in der Büttnerei</vt:lpstr>
      <vt:lpstr>PowerPoint-Präsentation</vt:lpstr>
      <vt:lpstr>Mehrwert für besucherorientiertes Arbeiten</vt:lpstr>
      <vt:lpstr>Inklusion als Prozess</vt:lpstr>
      <vt:lpstr>PowerPoint-Präsentation</vt:lpstr>
      <vt:lpstr>PowerPoint-Präsentation</vt:lpstr>
    </vt:vector>
  </TitlesOfParts>
  <Company>Bezirk Unterfranken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Jens Englert</dc:creator>
  <cp:lastModifiedBy>Notebook</cp:lastModifiedBy>
  <cp:revision>16</cp:revision>
  <dcterms:created xsi:type="dcterms:W3CDTF">2016-11-16T12:02:49Z</dcterms:created>
  <dcterms:modified xsi:type="dcterms:W3CDTF">2019-10-15T10:36:50Z</dcterms:modified>
</cp:coreProperties>
</file>